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E795B3A-83C4-425C-A7F0-AC699FB748C5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0680" cy="29988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AE3591F-B83B-4C31-ACAF-F526F2B41669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560" cy="29988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7FF0CA-AB76-411E-B1F8-303BF90ED675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560" cy="29988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61AFA4-4C71-4BEC-823F-6343411D953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560" cy="29988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E35D1C9-ECAB-4285-9C06-95EE6AD757D4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560" cy="299880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88CFAC0-8C61-4C8C-9BDF-9FEC876215E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3560" cy="299880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6680" cy="4519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3854880" y="9440640"/>
            <a:ext cx="2932200" cy="4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7D37C13-43FC-4D8C-BAA7-02C5C3C4DFDC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680" cy="3337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680" cy="3337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680" cy="33372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7680" cy="33372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824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AB004F9C-F4DB-453B-AAAB-05E6D765570C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4760" cy="329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그림 198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5040" cy="428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그림 201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6080" cy="446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그림 204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39200" cy="495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그림 207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8080" cy="491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그림 213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7480" cy="349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그림 218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6480" cy="35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그림 223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3480" cy="354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그림 228" descr=""/>
          <p:cNvPicPr/>
          <p:nvPr/>
        </p:nvPicPr>
        <p:blipFill>
          <a:blip r:embed="rId1"/>
          <a:srcRect l="3150" t="1118" r="54181" b="47191"/>
          <a:stretch/>
        </p:blipFill>
        <p:spPr>
          <a:xfrm>
            <a:off x="4885200" y="1368000"/>
            <a:ext cx="3897360" cy="29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7F37D129-DF67-49DE-B6CF-7BECB9A9AEA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8480" cy="359100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09800" cy="29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그림 234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2920" cy="40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그림 238" descr=""/>
          <p:cNvPicPr/>
          <p:nvPr/>
        </p:nvPicPr>
        <p:blipFill>
          <a:blip r:embed="rId1"/>
          <a:srcRect l="3587" t="2935" r="50616" b="30992"/>
          <a:stretch/>
        </p:blipFill>
        <p:spPr>
          <a:xfrm>
            <a:off x="1872000" y="1217520"/>
            <a:ext cx="5593680" cy="50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45" name="그림 244" descr=""/>
          <p:cNvPicPr/>
          <p:nvPr/>
        </p:nvPicPr>
        <p:blipFill>
          <a:blip r:embed="rId1"/>
          <a:stretch/>
        </p:blipFill>
        <p:spPr>
          <a:xfrm rot="21599400">
            <a:off x="5324400" y="3391200"/>
            <a:ext cx="3674160" cy="3303720"/>
          </a:xfrm>
          <a:prstGeom prst="rect">
            <a:avLst/>
          </a:prstGeom>
          <a:ln>
            <a:noFill/>
          </a:ln>
        </p:spPr>
      </p:pic>
      <p:pic>
        <p:nvPicPr>
          <p:cNvPr id="246" name="그림 245" descr=""/>
          <p:cNvPicPr/>
          <p:nvPr/>
        </p:nvPicPr>
        <p:blipFill>
          <a:blip r:embed="rId2"/>
          <a:srcRect l="4965" t="2535" r="50138" b="33200"/>
          <a:stretch/>
        </p:blipFill>
        <p:spPr>
          <a:xfrm>
            <a:off x="4536360" y="1368360"/>
            <a:ext cx="4102920" cy="367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Tendermint_v7.09_node5_slot1_v1.xml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0s / 1.785s.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40,840KB / 58,808KB.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51" name="그림 250" descr=""/>
          <p:cNvPicPr/>
          <p:nvPr/>
        </p:nvPicPr>
        <p:blipFill>
          <a:blip r:embed="rId1"/>
          <a:stretch/>
        </p:blipFill>
        <p:spPr>
          <a:xfrm>
            <a:off x="4584960" y="1584000"/>
            <a:ext cx="4342320" cy="381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v7.11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Tendermint_v7.11_node6_slot1_v2.xml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18.66s / 0.14s / 18.797s.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144,356KB / 157,360KB.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57" name="그림 256" descr=""/>
          <p:cNvPicPr/>
          <p:nvPr/>
        </p:nvPicPr>
        <p:blipFill>
          <a:blip r:embed="rId1"/>
          <a:stretch/>
        </p:blipFill>
        <p:spPr>
          <a:xfrm>
            <a:off x="4431600" y="1440000"/>
            <a:ext cx="4423680" cy="36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scalability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16.17s / 0.25s / 16.42s.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150,808KB / 166,764KB.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3" name="그림 261" descr=""/>
          <p:cNvPicPr/>
          <p:nvPr/>
        </p:nvPicPr>
        <p:blipFill>
          <a:blip r:embed="rId1"/>
          <a:stretch/>
        </p:blipFill>
        <p:spPr>
          <a:xfrm>
            <a:off x="4180320" y="1416960"/>
            <a:ext cx="4890960" cy="412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Tendermint_v7.13_node7_slot1_v2.xml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230.31s / 1.14s / 231.459s.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1,855,480KB / 1,870,552KB.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8" name="그림 266" descr=""/>
          <p:cNvPicPr/>
          <p:nvPr/>
        </p:nvPicPr>
        <p:blipFill>
          <a:blip r:embed="rId1"/>
          <a:stretch/>
        </p:blipFill>
        <p:spPr>
          <a:xfrm>
            <a:off x="4352040" y="1488960"/>
            <a:ext cx="4549320" cy="383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77FF93A-E91F-4364-8237-86C29BB092C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0320" cy="36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Tendermint_v7.13_node8_slot1_v2.xml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2,699.53s / 28.23s / 2,727.924s.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27,287,376KB / 27,337,172KB.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3" name="그림 271" descr=""/>
          <p:cNvPicPr/>
          <p:nvPr/>
        </p:nvPicPr>
        <p:blipFill>
          <a:blip r:embed="rId1"/>
          <a:stretch/>
        </p:blipFill>
        <p:spPr>
          <a:xfrm>
            <a:off x="4431960" y="1512000"/>
            <a:ext cx="4607280" cy="388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Tendermint_v7.13_node9_slot1_v2.xml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32,670.69s / 3,142.58s / 35,816.155s.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283,193,796KB / 283,361,008KB.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78" name="그림 276" descr=""/>
          <p:cNvPicPr/>
          <p:nvPr/>
        </p:nvPicPr>
        <p:blipFill>
          <a:blip r:embed="rId1"/>
          <a:stretch/>
        </p:blipFill>
        <p:spPr>
          <a:xfrm>
            <a:off x="4397400" y="1584000"/>
            <a:ext cx="4692960" cy="39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Tendermint_v7.13_node10_slot1_v2.xml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ce181e"/>
                </a:solidFill>
                <a:latin typeface="a중고딕"/>
                <a:ea typeface="a중고딕"/>
              </a:rPr>
              <a:t>Not finished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3" name="그림 281" descr=""/>
          <p:cNvPicPr/>
          <p:nvPr/>
        </p:nvPicPr>
        <p:blipFill>
          <a:blip r:embed="rId1"/>
          <a:srcRect l="6181" t="26460" r="52071" b="18088"/>
          <a:stretch/>
        </p:blipFill>
        <p:spPr>
          <a:xfrm>
            <a:off x="4577040" y="1584000"/>
            <a:ext cx="4422240" cy="36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 – open membership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Tendermint_v7.13_node6_slot3_565_v2.xml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22.54s / 0.14s / 22.676s.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218,120KB / 241,448KB.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89" name="그림 287" descr=""/>
          <p:cNvPicPr/>
          <p:nvPr/>
        </p:nvPicPr>
        <p:blipFill>
          <a:blip r:embed="rId1"/>
          <a:stretch/>
        </p:blipFill>
        <p:spPr>
          <a:xfrm>
            <a:off x="4551840" y="1800000"/>
            <a:ext cx="4591800" cy="412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Tendermint_v7.13_node5_slot3_454_v3.xml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0.01s / 1.801s.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32,468KB / 57,000KB.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555080" cy="409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"/>
          <p:cNvSpPr/>
          <p:nvPr/>
        </p:nvSpPr>
        <p:spPr>
          <a:xfrm>
            <a:off x="386640" y="1245240"/>
            <a:ext cx="414792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Tendermint_v7.13_node5_slot2_56_v2.xml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457200" y="1604520"/>
            <a:ext cx="4077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54.73s / 0.12s / 54.89s.</a:t>
            </a:r>
            <a:endParaRPr b="0" lang="en-US" sz="2300" spc="-1" strike="noStrike">
              <a:latin typeface="Noto Sans CJK JP"/>
            </a:endParaRPr>
          </a:p>
          <a:p>
            <a:pPr marL="432000" indent="-32256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236,324KB / 256,852KB.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4534560" y="1512000"/>
            <a:ext cx="4486320" cy="40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D304871C-C96E-4515-A407-1BB47339315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69160" cy="366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5406C12F-5DC6-4818-9EF0-176819B8954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84" b="30337"/>
          <a:stretch/>
        </p:blipFill>
        <p:spPr>
          <a:xfrm>
            <a:off x="57960" y="3816000"/>
            <a:ext cx="3893760" cy="273312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23" b="29836"/>
          <a:stretch/>
        </p:blipFill>
        <p:spPr>
          <a:xfrm>
            <a:off x="4464000" y="3744000"/>
            <a:ext cx="3524760" cy="288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244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53CCBCCB-BF6C-43B6-A9A0-3099EC273F71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46" t="12085" r="13075" b="37487"/>
          <a:stretch/>
        </p:blipFill>
        <p:spPr>
          <a:xfrm>
            <a:off x="4392360" y="3384360"/>
            <a:ext cx="3885120" cy="287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173" r="75864" b="4073"/>
          <a:stretch/>
        </p:blipFill>
        <p:spPr>
          <a:xfrm>
            <a:off x="401040" y="4032360"/>
            <a:ext cx="7001640" cy="157788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47" t="30214" r="43272" b="13068"/>
          <a:stretch/>
        </p:blipFill>
        <p:spPr>
          <a:xfrm>
            <a:off x="1296360" y="1728000"/>
            <a:ext cx="5685480" cy="482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3800" cy="72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3800" cy="47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18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4240" cy="14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281835</TotalTime>
  <Application>LibreOffice/6.0.7.3$Linux_X86_64 LibreOffice_project/00m0$Build-3</Application>
  <Words>1447</Words>
  <Paragraphs>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2023-07-05T14:43:55Z</dcterms:modified>
  <cp:revision>1144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